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6797675" cy="9926638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04" y="3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28461E78-06FB-4686-B439-4CDECE7607D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1697904B-B220-493C-A763-6F7BA4F55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15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904B-B220-493C-A763-6F7BA4F559D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78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52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63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77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12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20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91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65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73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45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49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53A8-84F9-4BC4-AA00-C8455BA8ECF3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06D69-B2E4-4A0F-8F00-B06F0A25F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95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10994"/>
              </p:ext>
            </p:extLst>
          </p:nvPr>
        </p:nvGraphicFramePr>
        <p:xfrm>
          <a:off x="73231" y="2051775"/>
          <a:ext cx="12231979" cy="728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9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09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09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09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09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409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8650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80944">
                <a:tc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Lundi</a:t>
                      </a:r>
                    </a:p>
                  </a:txBody>
                  <a:tcPr marL="77398" marR="77398" marT="41069" marB="41069" anchor="ctr">
                    <a:lnL w="12700" cmpd="sng">
                      <a:noFill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Mardi</a:t>
                      </a:r>
                    </a:p>
                  </a:txBody>
                  <a:tcPr marL="77398" marR="77398" marT="41069" marB="41069" anchor="ctr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Mercredi</a:t>
                      </a:r>
                    </a:p>
                  </a:txBody>
                  <a:tcPr marL="77398" marR="77398" marT="41069" marB="41069" anchor="ctr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Jeudi</a:t>
                      </a:r>
                    </a:p>
                  </a:txBody>
                  <a:tcPr marL="77398" marR="77398" marT="41069" marB="41069" anchor="ctr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Vendredi</a:t>
                      </a:r>
                    </a:p>
                  </a:txBody>
                  <a:tcPr marL="77398" marR="77398" marT="41069" marB="41069" anchor="ctr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Samedi</a:t>
                      </a:r>
                    </a:p>
                  </a:txBody>
                  <a:tcPr marL="77398" marR="77398" marT="41069" marB="41069" anchor="ctr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Dimanche</a:t>
                      </a:r>
                    </a:p>
                  </a:txBody>
                  <a:tcPr marL="77398" marR="77398" marT="41069" marB="41069" anchor="ctr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066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12700" cmpd="sng">
                      <a:noFill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36D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665C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1BE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4066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12700" cmpd="sng">
                      <a:noFill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36D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665C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1BE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4066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12700" cmpd="sng">
                      <a:noFill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36D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665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1BE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4066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12700" cmpd="sng">
                      <a:noFill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D36D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665C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1BE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544D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4066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12700" cmpd="sng">
                      <a:noFill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9DD36D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6665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fr-FR" sz="2700" b="1" dirty="0" smtClean="0">
                          <a:solidFill>
                            <a:srgbClr val="000000">
                              <a:alpha val="20000"/>
                            </a:srgbClr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64A1BE">
                        <a:alpha val="15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fr-FR" sz="2400" b="1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4">
                        <a:alpha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66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3366FF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fr-FR" sz="2700" b="1" dirty="0">
                        <a:solidFill>
                          <a:srgbClr val="000000">
                            <a:alpha val="20000"/>
                          </a:srgbClr>
                        </a:solidFill>
                        <a:latin typeface="Arial"/>
                        <a:cs typeface="Arial"/>
                      </a:endParaRPr>
                    </a:p>
                  </a:txBody>
                  <a:tcPr marL="30472" marR="30472" marT="32337" marB="32337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65544D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51479"/>
              </p:ext>
            </p:extLst>
          </p:nvPr>
        </p:nvGraphicFramePr>
        <p:xfrm>
          <a:off x="155014" y="646106"/>
          <a:ext cx="12646586" cy="10936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2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0807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367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796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50304">
                <a:tc>
                  <a:txBody>
                    <a:bodyPr/>
                    <a:lstStyle/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48">
                <a:tc rowSpan="2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11h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gourmand (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fresque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cirque (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Mots en folie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J)</a:t>
                      </a:r>
                      <a:endParaRPr lang="fr-FR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11h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gourmand (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manuelles tour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France tee </a:t>
                      </a:r>
                      <a:r>
                        <a:rPr lang="fr-FR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shirt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 pour BBQ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J)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12H15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Barbecue</a:t>
                      </a:r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Résidence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11h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gourmand (C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14h30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tableau de la carte de France (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Enigmes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Blagues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10h45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Bibliothèque (J)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11h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gourmand (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  <a:endParaRPr lang="fr-FR" sz="12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14h30</a:t>
                      </a: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Les anniversaires du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mois (J et C)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Ballade</a:t>
                      </a: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2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Messe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14h00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Loto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Ballade</a:t>
                      </a:r>
                      <a:endParaRPr lang="fr-FR" sz="12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Messe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/>
                        </a:rPr>
                        <a:t>14h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Loto</a:t>
                      </a:r>
                      <a:endParaRPr lang="fr-FR" sz="1200" b="1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kern="1200" baseline="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kern="1200" baseline="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kern="1200" baseline="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Ballade</a:t>
                      </a:r>
                      <a:endParaRPr lang="fr-FR" sz="1200" b="1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Messe</a:t>
                      </a:r>
                    </a:p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14h</a:t>
                      </a:r>
                      <a:r>
                        <a:rPr lang="fr-FR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lang="fr-FR" sz="1200" b="1" baseline="0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Loto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endParaRPr lang="fr-FR" sz="1200" b="1" i="0" u="none" strike="noStrike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Ballade</a:t>
                      </a:r>
                      <a:endParaRPr lang="fr-FR" sz="1200" b="1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/>
                        </a:rPr>
                        <a:t>11h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Messe</a:t>
                      </a:r>
                    </a:p>
                    <a:p>
                      <a:pPr>
                        <a:spcAft>
                          <a:spcPts val="500"/>
                        </a:spcAft>
                      </a:pPr>
                      <a:endParaRPr lang="fr-FR" sz="1200" b="1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14h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 Loto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Ballade</a:t>
                      </a:r>
                      <a:endParaRPr lang="fr-FR" sz="1200" b="1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r>
                        <a:rPr lang="fr-FR" sz="12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</a:t>
                      </a:r>
                      <a:r>
                        <a:rPr lang="fr-FR" sz="1200" b="1" i="0" u="none" strike="noStrike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Messe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14h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Loto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                       </a:t>
                      </a:r>
                      <a:r>
                        <a:rPr lang="fr-FR" sz="1200" b="1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11h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gourmand (J)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 centre de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plus brochettes de bonbons (C)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 tour de France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11h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gourmand (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pique nique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avec le RAM 5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Places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Histoire du tour de France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11h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 gourmand(J)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14h30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animation inter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résidence (C)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14h30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Activités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Manuelles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(J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10h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Café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Gourmand(J)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Cinéma (C)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Atelier mémoire (J)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                                                                              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                                                                                      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                                     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lvl="0" algn="l">
                        <a:spcAft>
                          <a:spcPts val="500"/>
                        </a:spcAft>
                      </a:pPr>
                      <a:r>
                        <a:rPr lang="fr-FR" sz="2400" b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       </a:t>
                      </a:r>
                      <a:endParaRPr lang="fr-FR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6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10h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 Activités Manuelles déco BBQ (J)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14h30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Epicerie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14h30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 Préparation Plan de table (J)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10h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Pâtisserie (J)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Massage des mains en chambre(C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14h30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Jeux EXOSTIM (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J)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14h30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jeu du pendu du 14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juillet (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C)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10h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Cuisine Thérapeutique (J)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11h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Massage des mains en chambre (C) 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14H30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Quizz Histoire du tour de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France (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C)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10h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Pâtisserie (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J)</a:t>
                      </a: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11h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Pique nique à </a:t>
                      </a:r>
                      <a:r>
                        <a:rPr lang="fr-FR" sz="1200" b="1" baseline="0" dirty="0" err="1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Chamarande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  5 places (C)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14h30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Jeux Extérieur (J)</a:t>
                      </a:r>
                      <a:endParaRPr lang="fr-FR" sz="1200" b="1" baseline="0" dirty="0" smtClean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Fête</a:t>
                      </a:r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du cirque à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la </a:t>
                      </a:r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Résidence</a:t>
                      </a:r>
                      <a:endParaRPr lang="fr-FR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L’actu de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la semaine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14h30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Finition Déco BBQ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L’actu de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la semaine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14h30</a:t>
                      </a:r>
                      <a:r>
                        <a:rPr lang="fr-FR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Jeux d’habilité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11h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L’actu de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la semaine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14h30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Tour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de France sur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grand Ecran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 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 Val-Thorens                          Jeux Libres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</a:t>
                      </a:r>
                      <a:r>
                        <a:rPr lang="fr-FR" sz="12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faites </a:t>
                      </a:r>
                      <a:r>
                        <a:rPr lang="fr-FR" sz="1200" b="1" kern="1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</a:t>
                      </a:r>
                      <a:r>
                        <a:rPr lang="fr-FR" sz="12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(J)</a:t>
                      </a:r>
                      <a:r>
                        <a:rPr lang="fr-FR" sz="1200" b="1" kern="1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Johan,(C) Corinne</a:t>
                      </a:r>
                      <a:endParaRPr lang="fr-FR" sz="12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</a:t>
                      </a:r>
                      <a:r>
                        <a:rPr lang="fr-FR" sz="12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lundis : coiffeur dès </a:t>
                      </a:r>
                      <a:r>
                        <a:rPr lang="fr-FR" sz="1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10h</a:t>
                      </a:r>
                    </a:p>
                    <a:p>
                      <a:endParaRPr lang="fr-FR" sz="12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</a:t>
                      </a:r>
                      <a:r>
                        <a:rPr lang="fr-FR" sz="1200" b="1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mercredis : 11h célébration </a:t>
                      </a:r>
                      <a:r>
                        <a:rPr lang="fr-FR" sz="12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Eucharistique</a:t>
                      </a:r>
                    </a:p>
                    <a:p>
                      <a:endParaRPr lang="fr-FR" sz="1200" b="1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premiers vendredi de chaque mois ouverture de la bo</a:t>
                      </a:r>
                      <a:r>
                        <a:rPr lang="fr-FR" sz="105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utique</a:t>
                      </a:r>
                      <a:endParaRPr lang="fr-FR" sz="105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68218"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14h</a:t>
                      </a:r>
                      <a:r>
                        <a:rPr lang="fr-FR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A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15h</a:t>
                      </a:r>
                      <a:r>
                        <a:rPr lang="fr-FR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 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B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14h</a:t>
                      </a:r>
                      <a:r>
                        <a:rPr lang="fr-FR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14h30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Animation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Canine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15h</a:t>
                      </a:r>
                      <a:r>
                        <a:rPr lang="fr-FR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 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B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14h</a:t>
                      </a:r>
                      <a:r>
                        <a:rPr lang="fr-FR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A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15h</a:t>
                      </a:r>
                      <a:r>
                        <a:rPr lang="fr-FR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 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B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14h</a:t>
                      </a:r>
                      <a:r>
                        <a:rPr lang="fr-FR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A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15h</a:t>
                      </a:r>
                      <a:r>
                        <a:rPr lang="fr-FR" sz="12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 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B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endParaRPr lang="fr-FR" sz="1400" b="1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baseline="0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03845"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14h</a:t>
                      </a:r>
                      <a:r>
                        <a:rPr lang="fr-FR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A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15h</a:t>
                      </a:r>
                      <a:r>
                        <a:rPr lang="fr-FR" sz="12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Siel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bleu 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Groupe B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rgbClr val="D40740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7753">
                <a:tc rowSpan="2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rgbClr val="D40740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endParaRPr lang="fr-FR" sz="1300" b="1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2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6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endParaRPr lang="fr-FR" dirty="0"/>
                    </a:p>
                  </a:txBody>
                  <a:tcPr marL="77398" marR="77398" marT="41069" marB="4106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5576"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5576"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rgbClr val="D40740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endParaRPr lang="fr-FR" sz="1300" b="1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0848"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374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dirty="0">
                        <a:solidFill>
                          <a:srgbClr val="64A1BE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1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endParaRPr lang="fr-FR" sz="13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77398" marR="77398" marT="41069" marB="4106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54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" name="Espace réservé du texte 29"/>
          <p:cNvSpPr txBox="1">
            <a:spLocks/>
          </p:cNvSpPr>
          <p:nvPr/>
        </p:nvSpPr>
        <p:spPr>
          <a:xfrm>
            <a:off x="568152" y="620213"/>
            <a:ext cx="12108558" cy="1017193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 defTabSz="737464" rtl="0" eaLnBrk="1" latinLnBrk="0" hangingPunct="1">
              <a:lnSpc>
                <a:spcPct val="80000"/>
              </a:lnSpc>
              <a:spcBef>
                <a:spcPts val="0"/>
              </a:spcBef>
              <a:buFont typeface="Arial"/>
              <a:buNone/>
              <a:defRPr sz="5400" kern="1200">
                <a:solidFill>
                  <a:srgbClr val="9DD36D"/>
                </a:solidFill>
                <a:latin typeface="Arial"/>
                <a:ea typeface="+mn-ea"/>
                <a:cs typeface="Arial"/>
              </a:defRPr>
            </a:lvl1pPr>
            <a:lvl2pPr marL="1198378" indent="-460915" algn="l" defTabSz="737464" rtl="0" eaLnBrk="1" latinLnBrk="0" hangingPunct="1">
              <a:spcBef>
                <a:spcPct val="20000"/>
              </a:spcBef>
              <a:buFont typeface="Arial"/>
              <a:buChar char="–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43659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81123" indent="-368732" algn="l" defTabSz="737464" rtl="0" eaLnBrk="1" latinLnBrk="0" hangingPunct="1">
              <a:spcBef>
                <a:spcPct val="20000"/>
              </a:spcBef>
              <a:buFont typeface="Arial"/>
              <a:buChar char="–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18586" indent="-368732" algn="l" defTabSz="737464" rtl="0" eaLnBrk="1" latinLnBrk="0" hangingPunct="1">
              <a:spcBef>
                <a:spcPct val="20000"/>
              </a:spcBef>
              <a:buFont typeface="Arial"/>
              <a:buChar char="»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050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3513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977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8441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800" dirty="0" smtClean="0">
                <a:solidFill>
                  <a:srgbClr val="D40740"/>
                </a:solidFill>
              </a:rPr>
              <a:t>Juillet </a:t>
            </a:r>
            <a:r>
              <a:rPr lang="fr-FR" sz="7800" dirty="0">
                <a:solidFill>
                  <a:srgbClr val="D40740"/>
                </a:solidFill>
              </a:rPr>
              <a:t>2019     </a:t>
            </a:r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Thème: </a:t>
            </a:r>
            <a:r>
              <a:rPr lang="fr-F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tour de France</a:t>
            </a:r>
            <a:endParaRPr lang="fr-FR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fr-FR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247317" y="336104"/>
            <a:ext cx="4372977" cy="310002"/>
          </a:xfrm>
          <a:prstGeom prst="rect">
            <a:avLst/>
          </a:prstGeom>
          <a:noFill/>
        </p:spPr>
        <p:txBody>
          <a:bodyPr vert="horz" wrap="square" lIns="0" tIns="0" rIns="0" bIns="0" anchor="t">
            <a:normAutofit lnSpcReduction="10000"/>
          </a:bodyPr>
          <a:lstStyle>
            <a:lvl1pPr marL="0" indent="0" algn="l" defTabSz="737464" rtl="0" eaLnBrk="1" latinLnBrk="0" hangingPunct="1">
              <a:lnSpc>
                <a:spcPct val="80000"/>
              </a:lnSpc>
              <a:spcBef>
                <a:spcPts val="0"/>
              </a:spcBef>
              <a:buFont typeface="Arial"/>
              <a:buNone/>
              <a:defRPr sz="5400" kern="1200">
                <a:solidFill>
                  <a:srgbClr val="9DD36D"/>
                </a:solidFill>
                <a:latin typeface="Arial"/>
                <a:ea typeface="+mn-ea"/>
                <a:cs typeface="Arial"/>
              </a:defRPr>
            </a:lvl1pPr>
            <a:lvl2pPr marL="1198378" indent="-460915" algn="l" defTabSz="737464" rtl="0" eaLnBrk="1" latinLnBrk="0" hangingPunct="1">
              <a:spcBef>
                <a:spcPct val="20000"/>
              </a:spcBef>
              <a:buFont typeface="Arial"/>
              <a:buChar char="–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43659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81123" indent="-368732" algn="l" defTabSz="737464" rtl="0" eaLnBrk="1" latinLnBrk="0" hangingPunct="1">
              <a:spcBef>
                <a:spcPct val="20000"/>
              </a:spcBef>
              <a:buFont typeface="Arial"/>
              <a:buChar char="–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18586" indent="-368732" algn="l" defTabSz="737464" rtl="0" eaLnBrk="1" latinLnBrk="0" hangingPunct="1">
              <a:spcBef>
                <a:spcPct val="20000"/>
              </a:spcBef>
              <a:buFont typeface="Arial"/>
              <a:buChar char="»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050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3513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977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8441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solidFill>
                  <a:srgbClr val="65544D"/>
                </a:solidFill>
              </a:rPr>
              <a:t>Programme des activités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995" y="3004467"/>
            <a:ext cx="432049" cy="7258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290" y="8515832"/>
            <a:ext cx="432049" cy="72584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86" y="5740971"/>
            <a:ext cx="423862" cy="57149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852" y="2915318"/>
            <a:ext cx="658312" cy="461801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622" y="4584577"/>
            <a:ext cx="497343" cy="36004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976" y="7333752"/>
            <a:ext cx="779481" cy="56428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352" y="7300440"/>
            <a:ext cx="640508" cy="44931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622" y="8449653"/>
            <a:ext cx="423862" cy="571499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98" y="5907279"/>
            <a:ext cx="640508" cy="449312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290" y="5807344"/>
            <a:ext cx="432049" cy="72584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216" y="3377119"/>
            <a:ext cx="331409" cy="44187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02" y="4340557"/>
            <a:ext cx="1423762" cy="79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696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461</Words>
  <Application>Microsoft Office PowerPoint</Application>
  <PresentationFormat>A3 (297 x 420 mm)</PresentationFormat>
  <Paragraphs>220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DomusVi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MAUBERT Guillemette</dc:creator>
  <cp:lastModifiedBy>Animation 1</cp:lastModifiedBy>
  <cp:revision>143</cp:revision>
  <cp:lastPrinted>2019-05-27T14:50:24Z</cp:lastPrinted>
  <dcterms:created xsi:type="dcterms:W3CDTF">2017-04-14T07:45:32Z</dcterms:created>
  <dcterms:modified xsi:type="dcterms:W3CDTF">2019-06-27T14:34:52Z</dcterms:modified>
</cp:coreProperties>
</file>